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5346"/>
    <a:srgbClr val="35493D"/>
    <a:srgbClr val="0349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102" y="-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73B2F-98E3-673E-8CE6-DB9DEB47C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254" y="1496291"/>
            <a:ext cx="7158181" cy="2355417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rgbClr val="03493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5BF3694-8450-048D-BF61-CB1BC0A0D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254" y="3934545"/>
            <a:ext cx="7158181" cy="129323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3493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A12F8E-F45E-836C-CE63-0CDF2D01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88CABB-A277-CE70-F72C-6AC3A8FD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4ED533-A93B-875E-376D-50738F91D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062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E5853-4FF0-3998-28A9-873D4CB7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34FC3C-F823-288D-16A0-3D58DDC8F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5DF504-BDD5-6DBD-65E2-AA6DC480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8424E0-ECD6-B03C-8D91-22E0F742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B7C398-E4DF-1D39-6E86-B079AB9C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368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4FD2C7F-8226-F9FD-CCBD-3435E4FD1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C11E1C5-F637-EB3E-4A5D-702251294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A74249-EA57-60AB-5BC4-BE9E5B41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F08A20-FC44-E90A-7A8F-E533ACE6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B9CBC54-3D11-347D-8E41-C8431134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0269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004B07-6A97-146D-F62C-50C9B8129F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350DB7-1547-8C93-F27E-6CCCEBFA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655" y="284738"/>
            <a:ext cx="8231909" cy="554183"/>
          </a:xfrm>
        </p:spPr>
        <p:txBody>
          <a:bodyPr/>
          <a:lstStyle>
            <a:lvl1pPr>
              <a:defRPr>
                <a:solidFill>
                  <a:srgbClr val="35493D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817E5B-F699-195F-C766-0B25CE25D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240F5-95DF-A6FE-6F2E-0C99185D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6F036F-D60C-EFAD-AF68-D911A566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1DDE49-91BE-7936-7C70-C340772C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1517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B5196-BA99-84AA-AFAF-0593D707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28F47B5-2753-36C4-FB40-7B9C45634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A8EFA6-E26A-7016-DFAA-CFB6740E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EEEB67-B716-2016-D853-0B6941F7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281690-5549-9E19-7DB9-77F5413A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8698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7ED4F-88A7-65DB-C7D5-1A8B6451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99B8A1-F672-5D6A-0304-D03B7FFDD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985E09-1899-4AAC-C236-CAAFB06E2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06BE99-D6C3-9AA2-E184-998D2D80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23B3A5-064B-F6FE-58AE-A7A5C420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846CDF-2116-D0BC-794A-CF30D1A7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3881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DB0EF-DD65-2FE7-8208-CDF744AE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0DBB750-EA6B-63CA-94E3-8A4CBF372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C6FB38-DB39-455E-6A30-8722E76A1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6E26F54-30BF-B384-4979-86F8B491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E43134-A9BC-543F-4A5C-80D1C476A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785F6B-27BD-097D-CEF5-2F292153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EB10648-828C-EE21-9E04-72C5942F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28D5260-FC6A-2BDF-3FC6-25F4BF9F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449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EBFF11-40F9-79E8-69E9-9B463DD1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ECF519C-CA9D-36ED-6D11-3CC9FE8C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D1EC33-517F-BF18-DA23-DA37F986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43DE89-6824-5F2D-A1A0-2563A8A7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2272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D7C9AE-778E-E975-56E2-8D530F59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8E460F-562E-3D0B-823F-0C81B17B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BF63679-4558-4034-0F54-3875C59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71020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2F88BF-B977-D2DA-2CB5-74C2CE61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235438-7414-B481-C3FD-FF777E19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71748C-6BBB-4D64-0794-58D495E99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4B8577-CF23-04CB-1CA0-3D99C9DF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3408B60-36B0-AC5D-8A82-BEDF8EA6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7A4B4F-6494-3818-F64A-48BFD799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985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2FF73-7D29-1CCC-578F-DAD17BDF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3B45066-C962-DDAA-C569-C957736E5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FA5A70-AA37-1864-D6A4-AA7C2C3E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8C52F74-F582-DDB9-29E5-1F0D2CEA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6F05B8-4051-A8BD-6E0B-207373B9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09AF7F-E9EC-4B3A-6E92-0508469D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7109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E06A07B-1289-8F5D-1917-325C09E1D5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DB7236-28C6-6C6E-F0E1-F17135E4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D5B222-C7B2-9D62-FC3A-29D856180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7B4EEE-774F-BF38-2016-3AD2740D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E43B-D794-4244-8B2D-E74E1B6F7A90}" type="datetimeFigureOut">
              <a:rPr lang="x-none" smtClean="0"/>
              <a:pPr/>
              <a:t>15.02.2024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B98CDC-89A9-DA50-059F-B7FB8DE9E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CCD087-3441-253E-2437-B9F082A9C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03439-9F01-4C10-B784-D40082671FC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969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4CE27F-2973-4047-1B66-7D6C85768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1587" y="1668356"/>
            <a:ext cx="6556281" cy="2355417"/>
          </a:xfrm>
        </p:spPr>
        <p:txBody>
          <a:bodyPr>
            <a:normAutofit/>
          </a:bodyPr>
          <a:lstStyle/>
          <a:p>
            <a:r>
              <a:rPr lang="ru-RU" sz="6800" dirty="0" smtClean="0"/>
              <a:t>Берегите, дети, зубы!</a:t>
            </a:r>
            <a:endParaRPr lang="x-none" sz="6800" dirty="0"/>
          </a:p>
        </p:txBody>
      </p:sp>
      <p:sp>
        <p:nvSpPr>
          <p:cNvPr id="3074" name="AutoShape 2" descr="https://prorisuem.ru/foto/654/vrach_stomatolog_risunok_1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prorisuem.ru/foto/654/vrach_stomatolog_risunok_1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avatars.mds.yandex.net/i?id=4ee64fe934b0121c0c7038ed73aa61cba10abe7a-10695517-images-thumbs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0776" y="3098801"/>
            <a:ext cx="2672291" cy="2672292"/>
          </a:xfrm>
          <a:prstGeom prst="rect">
            <a:avLst/>
          </a:prstGeom>
          <a:noFill/>
        </p:spPr>
      </p:pic>
      <p:pic>
        <p:nvPicPr>
          <p:cNvPr id="3080" name="Picture 8" descr="https://gas-kvas.com/uploads/posts/2023-01/1673583268_gas-kvas-com-p-vrach-stomatolog-risunok-detskii-2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4642" y="-537631"/>
            <a:ext cx="2874432" cy="2874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27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83734" y="829733"/>
            <a:ext cx="822960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 — это орган человека, который имеет характерную форму и строение, занимает определенное положение в зубном ряду, построен из специальных тканей, имеет собственный нервный аппарат, кровеносные и лимфатические сосуды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норме у человека имеется 28-32 постоянных зуба.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avatars.mds.yandex.net/i?id=b27018538b570573de05019f0d985f9a91c0029b-12422016-images-thumbs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3041" y="3877732"/>
            <a:ext cx="4572000" cy="2743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30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konspekta.net/studopedianet/baza17/3885246367805.files/image0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2507" y="1211937"/>
            <a:ext cx="9310161" cy="539674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79256" y="437138"/>
            <a:ext cx="7242078" cy="55418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000" dirty="0" smtClean="0"/>
              <a:t>Строение зуба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521" y="254000"/>
            <a:ext cx="8231909" cy="1476329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+mn-lt"/>
              </a:rPr>
              <a:t>Индивидуальная </a:t>
            </a:r>
            <a:r>
              <a:rPr lang="ru-RU" sz="6000" dirty="0" smtClean="0">
                <a:latin typeface="+mn-lt"/>
              </a:rPr>
              <a:t/>
            </a:r>
            <a:br>
              <a:rPr lang="ru-RU" sz="6000" dirty="0" smtClean="0">
                <a:latin typeface="+mn-lt"/>
              </a:rPr>
            </a:br>
            <a:r>
              <a:rPr lang="ru-RU" sz="6000" dirty="0" smtClean="0">
                <a:latin typeface="+mn-lt"/>
              </a:rPr>
              <a:t>гигиена</a:t>
            </a:r>
            <a:endParaRPr lang="ru-RU" sz="6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399" y="2167467"/>
            <a:ext cx="5858934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тщательное удаление с поверхности зубов и дёсен зубных отложений с помощью различных средств гигиены.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332" y="4639735"/>
            <a:ext cx="585893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Зубы нужно чистить не менее 3 минут 2 раза в день – утром и вечером.</a:t>
            </a:r>
            <a:endParaRPr lang="ru-RU" sz="2800" dirty="0"/>
          </a:p>
        </p:txBody>
      </p:sp>
      <p:pic>
        <p:nvPicPr>
          <p:cNvPr id="18436" name="Picture 4" descr="https://avatars.mds.yandex.net/i?id=32b53e7b4ff97c413561ef0a97e9bf55fb49f9d2-9097932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220" y="2375761"/>
            <a:ext cx="4267806" cy="3466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6589" y="437137"/>
            <a:ext cx="8231909" cy="55418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</a:rPr>
              <a:t>Как правильно чистить зубы?</a:t>
            </a:r>
            <a:endParaRPr lang="ru-RU" dirty="0">
              <a:latin typeface="+mn-lt"/>
            </a:endParaRPr>
          </a:p>
        </p:txBody>
      </p:sp>
      <p:pic>
        <p:nvPicPr>
          <p:cNvPr id="19458" name="Picture 2" descr="https://gorstomcentr.ru/templates/yootheme/cache/16a067a1e87bd3b7868af1e7ec36d2aa_fitted_1332x0-3ad59e85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168" y="1269472"/>
            <a:ext cx="10834396" cy="5368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454" y="572605"/>
            <a:ext cx="8231909" cy="55418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</a:rPr>
              <a:t>Полезные продукты для зубов</a:t>
            </a:r>
            <a:endParaRPr lang="ru-RU" dirty="0">
              <a:latin typeface="+mn-lt"/>
            </a:endParaRPr>
          </a:p>
        </p:txBody>
      </p:sp>
      <p:pic>
        <p:nvPicPr>
          <p:cNvPr id="20482" name="Picture 2" descr="https://avatars.mds.yandex.net/i?id=b5801878baf33f909d392e28cd5868fb74a5d6f8-4911348-images-thumbs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-2180" r="49862"/>
          <a:stretch>
            <a:fillRect/>
          </a:stretch>
        </p:blipFill>
        <p:spPr bwMode="auto">
          <a:xfrm>
            <a:off x="3793067" y="1285336"/>
            <a:ext cx="3956328" cy="5572664"/>
          </a:xfrm>
          <a:prstGeom prst="rect">
            <a:avLst/>
          </a:prstGeom>
          <a:noFill/>
        </p:spPr>
      </p:pic>
      <p:pic>
        <p:nvPicPr>
          <p:cNvPr id="20484" name="Picture 4" descr="https://avatars.mds.yandex.net/i?id=d7c1deefdc19587168ee8d37f15ff034bbe823dc-8219252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9575" y="2601912"/>
            <a:ext cx="1825733" cy="1394355"/>
          </a:xfrm>
          <a:prstGeom prst="rect">
            <a:avLst/>
          </a:prstGeom>
          <a:noFill/>
        </p:spPr>
      </p:pic>
      <p:pic>
        <p:nvPicPr>
          <p:cNvPr id="20486" name="Picture 6" descr="https://avatars.mds.yandex.net/i?id=2943e43e1b5f333c0265b7c0bdaec0f208acb072-10507506-images-thumbs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93942" y="1180316"/>
            <a:ext cx="1210610" cy="1714139"/>
          </a:xfrm>
          <a:prstGeom prst="rect">
            <a:avLst/>
          </a:prstGeom>
          <a:noFill/>
        </p:spPr>
      </p:pic>
      <p:pic>
        <p:nvPicPr>
          <p:cNvPr id="20488" name="Picture 8" descr="https://avatars.mds.yandex.net/i?id=465216da4ee002c9932ae0e66979735acd618b4f-9855643-images-thumbs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4508" y="2991379"/>
            <a:ext cx="2189623" cy="1546754"/>
          </a:xfrm>
          <a:prstGeom prst="rect">
            <a:avLst/>
          </a:prstGeom>
          <a:noFill/>
        </p:spPr>
      </p:pic>
      <p:pic>
        <p:nvPicPr>
          <p:cNvPr id="20490" name="Picture 10" descr="https://avatars.mds.yandex.net/i?id=5eaf2dab4a387d8f9364f187b12558c4b164d619-10471913-images-thumbs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109" y="1399647"/>
            <a:ext cx="2519892" cy="1511936"/>
          </a:xfrm>
          <a:prstGeom prst="rect">
            <a:avLst/>
          </a:prstGeom>
          <a:noFill/>
        </p:spPr>
      </p:pic>
      <p:pic>
        <p:nvPicPr>
          <p:cNvPr id="20492" name="Picture 12" descr="https://avatars.mds.yandex.net/i?id=7e7751876ff863df435abdacba5458159e058600-4841251-images-thumbs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643" y="4622799"/>
            <a:ext cx="2536825" cy="1691217"/>
          </a:xfrm>
          <a:prstGeom prst="rect">
            <a:avLst/>
          </a:prstGeom>
          <a:noFill/>
        </p:spPr>
      </p:pic>
      <p:pic>
        <p:nvPicPr>
          <p:cNvPr id="20494" name="Picture 14" descr="https://avatars.mds.yandex.net/i?id=824989d7ec777e01a303bbd42ce34b50eb29c848-10117685-images-thumbs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82667" y="3606652"/>
            <a:ext cx="2455333" cy="1840062"/>
          </a:xfrm>
          <a:prstGeom prst="rect">
            <a:avLst/>
          </a:prstGeom>
          <a:noFill/>
        </p:spPr>
      </p:pic>
      <p:pic>
        <p:nvPicPr>
          <p:cNvPr id="20496" name="Picture 16" descr="https://avatars.mds.yandex.net/i?id=5a842b10ddafaf88ede3c04e1c7d272891889658-12494025-images-thumbs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9867" y="5245786"/>
            <a:ext cx="2035176" cy="125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189" y="538738"/>
            <a:ext cx="8231909" cy="55418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Вредные продукты для зубов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pic>
        <p:nvPicPr>
          <p:cNvPr id="21506" name="Picture 2" descr="https://avatars.mds.yandex.net/i?id=b5801878baf33f909d392e28cd5868fb74a5d6f8-4911348-images-thumbs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9725" t="-681"/>
          <a:stretch>
            <a:fillRect/>
          </a:stretch>
        </p:blipFill>
        <p:spPr bwMode="auto">
          <a:xfrm>
            <a:off x="3815752" y="1053475"/>
            <a:ext cx="4193715" cy="5804525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i?id=f1297ada3392e1d978f157b82575c0a8c566801c-9857422-images-thumbs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0" y="1276316"/>
            <a:ext cx="2147359" cy="1985997"/>
          </a:xfrm>
          <a:prstGeom prst="rect">
            <a:avLst/>
          </a:prstGeom>
          <a:noFill/>
        </p:spPr>
      </p:pic>
      <p:pic>
        <p:nvPicPr>
          <p:cNvPr id="21512" name="Picture 8" descr="https://avatars.mds.yandex.net/i?id=03a9d08295b7e7936769bd73e735cef7-5236511-images-thumbs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9442" y="3770312"/>
            <a:ext cx="2389049" cy="2359555"/>
          </a:xfrm>
          <a:prstGeom prst="rect">
            <a:avLst/>
          </a:prstGeom>
          <a:noFill/>
        </p:spPr>
      </p:pic>
      <p:pic>
        <p:nvPicPr>
          <p:cNvPr id="21514" name="Picture 10" descr="https://avatars.mds.yandex.net/i?id=30d67918844f8da10001da8497c8d8d77248739f-10197150-images-thumbs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1466" y="1398916"/>
            <a:ext cx="3064934" cy="2109203"/>
          </a:xfrm>
          <a:prstGeom prst="rect">
            <a:avLst/>
          </a:prstGeom>
          <a:noFill/>
        </p:spPr>
      </p:pic>
      <p:pic>
        <p:nvPicPr>
          <p:cNvPr id="21516" name="Picture 12" descr="https://avatars.mds.yandex.net/i?id=77b16c68e46d204cbca9785409443b8140c9e3cd-12146588-images-thumbs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6001" y="4033658"/>
            <a:ext cx="3048000" cy="203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988" y="454071"/>
            <a:ext cx="8231909" cy="55418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+mn-lt"/>
              </a:rPr>
              <a:t>Помните:</a:t>
            </a:r>
            <a:endParaRPr lang="ru-RU" sz="48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400" y="1354667"/>
            <a:ext cx="9211733" cy="2893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сохранения здоровья зубов и предупреждения стоматологических заболеваний необходимо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соблюдать гигиену полости рта;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ограничить потребление сахаросодержащих продуктов;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регулярно посещать стоматолога.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4" name="Picture 6" descr="Здоровые зубы картинки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3043" y="4310338"/>
            <a:ext cx="3518957" cy="254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656" y="877404"/>
            <a:ext cx="8231909" cy="55418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+mn-lt"/>
              </a:rPr>
              <a:t>Будьте здоровы!</a:t>
            </a:r>
            <a:endParaRPr lang="ru-RU" sz="5400" dirty="0">
              <a:latin typeface="+mn-lt"/>
            </a:endParaRPr>
          </a:p>
        </p:txBody>
      </p:sp>
      <p:pic>
        <p:nvPicPr>
          <p:cNvPr id="23556" name="Picture 4" descr="https://avatars.mds.yandex.net/i?id=99151e9eda527a715c19eaeb8f399f771b0f6b6b-5368846-images-thumbs&amp;n=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7867" y="1574800"/>
            <a:ext cx="6517552" cy="498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130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Берегите, дети, зубы!</vt:lpstr>
      <vt:lpstr>Слайд 2</vt:lpstr>
      <vt:lpstr>Строение зуба</vt:lpstr>
      <vt:lpstr>Индивидуальная  гигиена</vt:lpstr>
      <vt:lpstr>Как правильно чистить зубы?</vt:lpstr>
      <vt:lpstr>Полезные продукты для зубов</vt:lpstr>
      <vt:lpstr>Вредные продукты для зубов</vt:lpstr>
      <vt:lpstr>Помните:</vt:lpstr>
      <vt:lpstr>Будьте здоровы!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rutskova</cp:lastModifiedBy>
  <cp:revision>15</cp:revision>
  <dcterms:created xsi:type="dcterms:W3CDTF">2023-02-03T10:35:15Z</dcterms:created>
  <dcterms:modified xsi:type="dcterms:W3CDTF">2024-02-15T14:50:35Z</dcterms:modified>
</cp:coreProperties>
</file>