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2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0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1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7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2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2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7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451A-FB98-43A5-AE1C-2D90CD9A53F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A612-B98C-4204-9928-98D16C5D9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4645" y="2786559"/>
            <a:ext cx="5549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здоровье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3651" y="3602038"/>
            <a:ext cx="5590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u="sng" dirty="0">
                <a:solidFill>
                  <a:srgbClr val="003300"/>
                </a:solidFill>
                <a:latin typeface="Bookman Old Style" panose="02050604050505020204" pitchFamily="18" charset="0"/>
              </a:rPr>
              <a:t>«Человек есть то, что он ест.»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06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1455" y="3255818"/>
            <a:ext cx="5680363" cy="315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36" y="529937"/>
            <a:ext cx="7412182" cy="5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9727" y="1434991"/>
            <a:ext cx="50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продукты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2641858"/>
            <a:ext cx="54791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картофеле фри и чипсах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ученые обнаружили целый ряд вредных веществ, в том числе вещества, которые используются при производстве различных пластмасс и красок.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j021015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2053143"/>
            <a:ext cx="43926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86831" y="2641858"/>
            <a:ext cx="2835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 dirty="0">
                <a:solidFill>
                  <a:srgbClr val="004600"/>
                </a:solidFill>
              </a:rPr>
              <a:t>Чипсы для лентяя –блюдо идеальное!                            В них консервантов много – И всё ненатуральное!        Ты чипсами не увлекайся, Свежеприготовленным питайся!</a:t>
            </a:r>
            <a:endParaRPr lang="ru-RU" altLang="ru-RU" b="1" i="1" dirty="0">
              <a:solidFill>
                <a:srgbClr val="004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0548" y="2536031"/>
            <a:ext cx="545739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altLang="ru-RU" sz="2400" dirty="0">
                <a:solidFill>
                  <a:srgbClr val="DC6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газированных напитков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 различные консерванты, </a:t>
            </a:r>
          </a:p>
          <a:p>
            <a:pPr algn="just"/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красители, которые неблагоприятно влияют на желудочно-кишечный тракт школьников.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214034" y="1867838"/>
            <a:ext cx="4392612" cy="3457575"/>
            <a:chOff x="2789" y="1979"/>
            <a:chExt cx="2767" cy="2178"/>
          </a:xfrm>
        </p:grpSpPr>
        <p:pic>
          <p:nvPicPr>
            <p:cNvPr id="7" name="Picture 43" descr="j021015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979"/>
              <a:ext cx="2767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4"/>
            <p:cNvSpPr txBox="1">
              <a:spLocks noChangeArrowheads="1"/>
            </p:cNvSpPr>
            <p:nvPr/>
          </p:nvSpPr>
          <p:spPr bwMode="auto">
            <a:xfrm>
              <a:off x="3153" y="2309"/>
              <a:ext cx="2040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200" b="1" i="1" dirty="0"/>
                <a:t>От нее, от Кока-колы</a:t>
              </a:r>
              <a:br>
                <a:rPr lang="ru-RU" altLang="ru-RU" sz="2200" b="1" i="1" dirty="0"/>
              </a:br>
              <a:r>
                <a:rPr lang="ru-RU" altLang="ru-RU" sz="2200" b="1" i="1" dirty="0"/>
                <a:t>Лишь желудок будет полным,</a:t>
              </a:r>
              <a:br>
                <a:rPr lang="ru-RU" altLang="ru-RU" sz="2200" b="1" i="1" dirty="0"/>
              </a:br>
              <a:r>
                <a:rPr lang="ru-RU" altLang="ru-RU" sz="2200" b="1" i="1" dirty="0"/>
                <a:t>А полезности ни грамма,</a:t>
              </a:r>
              <a:br>
                <a:rPr lang="ru-RU" altLang="ru-RU" sz="2200" b="1" i="1" dirty="0"/>
              </a:br>
              <a:r>
                <a:rPr lang="ru-RU" altLang="ru-RU" sz="2200" b="1" i="1" dirty="0"/>
                <a:t>Создана лишь для рекламы.</a:t>
              </a:r>
              <a:r>
                <a:rPr lang="ru-RU" altLang="ru-RU" sz="2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3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779838" y="220879"/>
            <a:ext cx="8137525" cy="1576388"/>
            <a:chOff x="340" y="300"/>
            <a:chExt cx="5126" cy="993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40" y="391"/>
              <a:ext cx="4627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31" y="346"/>
              <a:ext cx="308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 dirty="0"/>
                <a:t>Шоколадные конфеты</a:t>
              </a:r>
              <a:br>
                <a:rPr lang="ru-RU" altLang="ru-RU" sz="2000" b="1" dirty="0"/>
              </a:br>
              <a:r>
                <a:rPr lang="ru-RU" altLang="ru-RU" sz="2000" b="1" dirty="0"/>
                <a:t>Любят взрослые и дети</a:t>
              </a:r>
              <a:br>
                <a:rPr lang="ru-RU" altLang="ru-RU" sz="2000" b="1" dirty="0"/>
              </a:br>
              <a:r>
                <a:rPr lang="ru-RU" altLang="ru-RU" sz="2000" b="1" dirty="0"/>
                <a:t>Можно съесть штук три от силы,</a:t>
              </a:r>
              <a:br>
                <a:rPr lang="ru-RU" altLang="ru-RU" sz="2000" b="1" dirty="0"/>
              </a:br>
              <a:r>
                <a:rPr lang="ru-RU" altLang="ru-RU" sz="2000" b="1" dirty="0"/>
                <a:t>Чтоб не быть всегда пассивным.</a:t>
              </a:r>
            </a:p>
          </p:txBody>
        </p:sp>
        <p:pic>
          <p:nvPicPr>
            <p:cNvPr id="8" name="Picture 5" descr="р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00"/>
              <a:ext cx="136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38200" y="2253672"/>
            <a:ext cx="8066087" cy="1884363"/>
            <a:chOff x="385" y="1344"/>
            <a:chExt cx="5081" cy="1187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5" y="1570"/>
              <a:ext cx="5080" cy="8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381" y="1570"/>
              <a:ext cx="308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 sz="2000" b="1"/>
                <a:t>Кириешки не всегда</a:t>
              </a:r>
              <a:br>
                <a:rPr lang="ru-RU" altLang="ru-RU" sz="2000" b="1"/>
              </a:br>
              <a:r>
                <a:rPr lang="ru-RU" altLang="ru-RU" sz="2000" b="1"/>
                <a:t>Полезная и вкусная еда,</a:t>
              </a:r>
              <a:br>
                <a:rPr lang="ru-RU" altLang="ru-RU" sz="2000" b="1"/>
              </a:br>
              <a:r>
                <a:rPr lang="ru-RU" altLang="ru-RU" sz="2000" b="1"/>
                <a:t>Усилитель вкуса в них и специи</a:t>
              </a:r>
              <a:br>
                <a:rPr lang="ru-RU" altLang="ru-RU" sz="2000" b="1"/>
              </a:br>
              <a:r>
                <a:rPr lang="ru-RU" altLang="ru-RU" sz="2000" b="1"/>
                <a:t>Не полезны для питанья детского</a:t>
              </a:r>
            </a:p>
          </p:txBody>
        </p:sp>
        <p:pic>
          <p:nvPicPr>
            <p:cNvPr id="12" name="Picture 10" descr="л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344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ш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752"/>
              <a:ext cx="1043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779839" y="4893758"/>
            <a:ext cx="8137525" cy="1606550"/>
            <a:chOff x="385" y="2917"/>
            <a:chExt cx="5126" cy="1012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5" y="2976"/>
              <a:ext cx="4990" cy="862"/>
            </a:xfrm>
            <a:prstGeom prst="rect">
              <a:avLst/>
            </a:prstGeom>
            <a:solidFill>
              <a:srgbClr val="E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85" y="2976"/>
              <a:ext cx="30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/>
                <a:t>Сырок глазированный – вкусно!</a:t>
              </a:r>
              <a:br>
                <a:rPr lang="ru-RU" altLang="ru-RU" sz="2000" b="1"/>
              </a:br>
              <a:r>
                <a:rPr lang="ru-RU" altLang="ru-RU" sz="2000" b="1"/>
                <a:t>Он нам дает на наслажденье чувства,</a:t>
              </a:r>
              <a:br>
                <a:rPr lang="ru-RU" altLang="ru-RU" sz="2000" b="1"/>
              </a:br>
              <a:r>
                <a:rPr lang="ru-RU" altLang="ru-RU" sz="2000" b="1"/>
                <a:t>Но калия сорбатом так богат,</a:t>
              </a:r>
              <a:br>
                <a:rPr lang="ru-RU" altLang="ru-RU" sz="2000" b="1"/>
              </a:br>
              <a:r>
                <a:rPr lang="ru-RU" altLang="ru-RU" sz="2000" b="1"/>
                <a:t>Что съев его, не очень будешь рад.</a:t>
              </a:r>
            </a:p>
          </p:txBody>
        </p:sp>
        <p:pic>
          <p:nvPicPr>
            <p:cNvPr id="17" name="Picture 15" descr="г"/>
            <p:cNvPicPr>
              <a:picLocks noChangeAspect="1" noChangeArrowheads="1"/>
            </p:cNvPicPr>
            <p:nvPr/>
          </p:nvPicPr>
          <p:blipFill>
            <a:blip r:embed="rId6">
              <a:lum bright="-8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917"/>
              <a:ext cx="1633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58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5483" y="1372033"/>
            <a:ext cx="5624945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здоровым, сильным быть,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овощи любить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без исключения. 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нет сомнения!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польза есть и вкус,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решить я не берусь: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вас вкуснее,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вас нужнее!</a:t>
            </a:r>
          </a:p>
          <a:p>
            <a:pPr algn="ctr"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 больше овощей –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вы здоровей!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4474" y="2721114"/>
            <a:ext cx="52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304" y="1270982"/>
            <a:ext cx="372291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человек в состоянии самостоятельно заботиться о собственном здоровье.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MPj043301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1114" y="908700"/>
            <a:ext cx="3257943" cy="2492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9193" y="1455647"/>
            <a:ext cx="301447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Вести здоровый образ жизни совсем не сложно.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344530c2a76c"/>
          <p:cNvPicPr>
            <a:picLocks noChangeAspect="1" noChangeArrowheads="1"/>
          </p:cNvPicPr>
          <p:nvPr/>
        </p:nvPicPr>
        <p:blipFill>
          <a:blip r:embed="rId4">
            <a:lum bright="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155" y="3746499"/>
            <a:ext cx="3410063" cy="2618286"/>
          </a:xfrm>
          <a:prstGeom prst="rect">
            <a:avLst/>
          </a:prstGeom>
          <a:noFill/>
        </p:spPr>
      </p:pic>
      <p:pic>
        <p:nvPicPr>
          <p:cNvPr id="9" name="Picture 7" descr="MPj04306590000[1]"/>
          <p:cNvPicPr>
            <a:picLocks noChangeAspect="1" noChangeArrowheads="1"/>
          </p:cNvPicPr>
          <p:nvPr/>
        </p:nvPicPr>
        <p:blipFill>
          <a:blip r:embed="rId5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4731" y="3746499"/>
            <a:ext cx="2889069" cy="26135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99646" y="4083799"/>
            <a:ext cx="386063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Движение к этой цели должно быть постепенным - шаг за шагом. Каждый шаг продлевает активные годы жизни.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3097" y="1905506"/>
            <a:ext cx="4545874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Наша пища состоит из множества веществ. Они необходимы для нормальной жизнедеятельности организма, его роста и развития. Называются они питательными веществами и входят в продукты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2096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7966" y="1825625"/>
            <a:ext cx="4950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разделить продукты питания по тому питательному веществу, которое составляет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487781" y="1337992"/>
            <a:ext cx="4794069" cy="24601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60668" y="1783225"/>
            <a:ext cx="367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строительный материал для клеток. Без него человек не сможет расти. </a:t>
            </a:r>
          </a:p>
        </p:txBody>
      </p:sp>
      <p:sp>
        <p:nvSpPr>
          <p:cNvPr id="7" name="Овал 6"/>
          <p:cNvSpPr/>
          <p:nvPr/>
        </p:nvSpPr>
        <p:spPr>
          <a:xfrm>
            <a:off x="77286" y="2964864"/>
            <a:ext cx="2754086" cy="13585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43693" y="4947355"/>
            <a:ext cx="2754086" cy="13585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04807" y="4892705"/>
            <a:ext cx="2754086" cy="13585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372601" y="2974862"/>
            <a:ext cx="2754086" cy="13585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720736" y="3595398"/>
            <a:ext cx="825138" cy="1321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04807" y="3684895"/>
            <a:ext cx="854530" cy="120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281850" y="2860766"/>
            <a:ext cx="1090751" cy="49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73133" y="3106825"/>
            <a:ext cx="947604" cy="35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928" y="3136300"/>
            <a:ext cx="1742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молочные продукты.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7593" y="5395790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798" y="5341140"/>
            <a:ext cx="147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47095" y="3413298"/>
            <a:ext cx="160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487781" y="1337992"/>
            <a:ext cx="4794069" cy="24601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3133" y="3106825"/>
            <a:ext cx="947604" cy="35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7286" y="2964864"/>
            <a:ext cx="2754086" cy="13585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20736" y="3595398"/>
            <a:ext cx="825138" cy="1321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343693" y="4947355"/>
            <a:ext cx="2754086" cy="13585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04807" y="3684895"/>
            <a:ext cx="854530" cy="120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904807" y="4892705"/>
            <a:ext cx="2754086" cy="13585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281850" y="2860766"/>
            <a:ext cx="1090751" cy="49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9372601" y="2974862"/>
            <a:ext cx="2754086" cy="13585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72590" y="2057365"/>
            <a:ext cx="4327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источником энергии для физической и умственной работы.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596" y="3182467"/>
            <a:ext cx="1505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каши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5058" y="5395790"/>
            <a:ext cx="157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1364" y="5341140"/>
            <a:ext cx="12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вощи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8881" y="3413299"/>
            <a:ext cx="132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487781" y="1337992"/>
            <a:ext cx="4794069" cy="24601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3133" y="3106825"/>
            <a:ext cx="947604" cy="35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7286" y="2964864"/>
            <a:ext cx="2754086" cy="13585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20736" y="3595398"/>
            <a:ext cx="825138" cy="1321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343693" y="4947355"/>
            <a:ext cx="2754086" cy="13585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04807" y="3684895"/>
            <a:ext cx="854530" cy="120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904807" y="4892705"/>
            <a:ext cx="2754086" cy="13585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281850" y="2860766"/>
            <a:ext cx="1090751" cy="49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9372601" y="2974862"/>
            <a:ext cx="2754086" cy="13585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82737" y="2055813"/>
            <a:ext cx="322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строительный материал для нервной ткани и мозга.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" y="3146298"/>
            <a:ext cx="180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астительное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сливочное масло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1650" y="5272680"/>
            <a:ext cx="169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4331" y="5211124"/>
            <a:ext cx="163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Мясные продукты</a:t>
            </a:r>
            <a:r>
              <a:rPr lang="ru-RU" sz="2000" dirty="0"/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18124" y="3303237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продукты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2058" y="2055813"/>
            <a:ext cx="5708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Продукты, помогающие строить организм и делать его более сильным (творог, рыба, мясо, яйца, орехи)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Продукты, дающие организму энергию (мед, гречка, геркулес, изюм, масло), для того чтобы двигаться, хорошо думать, не уставать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3543" y="1471038"/>
            <a:ext cx="392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продукты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19441_16-phonoteka_org-p-fon-dlya-prezentatsii-po-ye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8618" y="2409265"/>
            <a:ext cx="6373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- содержат много витаминов и минеральных веществ, которые помогают организму расти и развиваться (ягоды, капуста, зелень, морковь, бананы)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306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Виктория</cp:lastModifiedBy>
  <cp:revision>14</cp:revision>
  <dcterms:created xsi:type="dcterms:W3CDTF">2021-12-09T11:24:07Z</dcterms:created>
  <dcterms:modified xsi:type="dcterms:W3CDTF">2021-12-09T18:32:38Z</dcterms:modified>
</cp:coreProperties>
</file>