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embeddedFontLst>
    <p:embeddedFont>
      <p:font typeface="Raleway"/>
      <p:regular r:id="rId15"/>
    </p:embeddedFont>
    <p:embeddedFont>
      <p:font typeface="Lato" panose="020F0502020204030203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font" Target="fonts/font2.fntdata"/><Relationship Id="rId15" Type="http://schemas.openxmlformats.org/officeDocument/2006/relationships/font" Target="fonts/font1.fntdata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8b43b51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8b43b51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8b43b51c5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8b43b51c5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8b43b51c5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8b43b51c5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8b43b51c5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8b43b51c5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8b43b51c5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8b43b51c5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8b43b51c5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8b43b51c5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8b43b51c5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8b43b51c5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 panose="020F0502020204030203"/>
              <a:buChar char="●"/>
              <a:defRPr sz="13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●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●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566000" y="1598950"/>
            <a:ext cx="77541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О регулировании поведения младших школьников на уроке: </a:t>
            </a:r>
            <a:endParaRPr sz="20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2000">
                <a:solidFill>
                  <a:schemeClr val="dk1"/>
                </a:solidFill>
              </a:rPr>
              <a:t>простые способы мотивации и повышения продуктивности</a:t>
            </a:r>
            <a:endParaRPr sz="2000"/>
          </a:p>
        </p:txBody>
      </p:sp>
      <p:sp>
        <p:nvSpPr>
          <p:cNvPr id="87" name="Google Shape;87;p13"/>
          <p:cNvSpPr txBox="1"/>
          <p:nvPr/>
        </p:nvSpPr>
        <p:spPr>
          <a:xfrm>
            <a:off x="752325" y="3324075"/>
            <a:ext cx="4590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педагог-психолог по работе с детьми с ОВЗ 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Горянская Э.В.</a:t>
            </a:r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567815" y="363855"/>
            <a:ext cx="6233160" cy="5981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Муниципальное общеобразоватьельное бюджетное учреждение гимназия №6 имени Михаила Федоровича Зорина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План презентации </a:t>
            </a:r>
            <a:endParaRPr sz="2200" b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AutoNum type="arabicPeriod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Мотивы поведения детей или «Заметь меня».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AutoNum type="arabicPeriod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Способы поддержания дисциплины у детей с нарушениями поведения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 уроке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AutoNum type="arabicPeriod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Простые способы поддержания продуктивности у детей на уроке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158050" y="152400"/>
            <a:ext cx="645160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729450" y="1235975"/>
            <a:ext cx="7688700" cy="4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Как реагировать на такие “провокации”?</a:t>
            </a:r>
            <a:endParaRPr sz="2000"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729450" y="1696575"/>
            <a:ext cx="80529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Ребенок вскакивает с места, разговаривает, конфликтует с одноклассниками? 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У этого поведения есть мотив.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Всегда! 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Ребенок не ведет себя плохо просто потому, что “у него диагноз”. 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От диагноза может зависеть, насколько интенсивно его особенности проявляются.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Но у него те же переживания, что и у других детей.</a:t>
            </a:r>
            <a:endParaRPr sz="12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“Заметьте” ребенка - с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просите его (спокойно), что случилось. 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И вы услышите один из вариантов: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«Он меня дергает/я устал/я не успеваю/я не понимаю задания/я не хочу».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Разделите с ним его состояние: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“Я понимаю, ты устал/тебе скучно…”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Давай сделаем [назвать задание или 1 шаг из задания], 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а после этого ты можешь отдохнуть [предложить альтернативу].</a:t>
            </a: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729450" y="1235975"/>
            <a:ext cx="8099100" cy="4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Простые способы поддержания продуктивности у детей на уроке</a:t>
            </a:r>
            <a:endParaRPr sz="2000"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729450" y="1696575"/>
            <a:ext cx="80529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AutoNum type="arabicPeriod"/>
            </a:pPr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Визуализация плана урока*</a:t>
            </a:r>
            <a:endParaRPr sz="14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План урока на доске. Проговаривание плана урока учителем. Возможность выбора последовательности заданий детьми. Даже простое перечисление номеров заданий может помочь поддержанию дисциплины: понятный объём работы снижает тревогу, помогает ребенку выдержать напряжение, оценить свои усилия.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Char char="-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Ребята, сегодня у нас по плану следующее: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[тема], номера в учебнике, тетради (обязательный минимум и дополнительные).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Мы начнем с «х», потом можем продолжить делать «у» или «z». Можем выбрать вместе.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 течение урока отслеживать прогресс, вычеркивая выполненные пункты. </a:t>
            </a:r>
            <a:endParaRPr sz="14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* </a:t>
            </a:r>
            <a:r>
              <a:rPr lang="en-US" sz="9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Это выглядит занудным, но занимает мало времени: 3 минуты, чтобы написать план на доске, и привычка вычеркивать сделанное. Но это можно поручить детям - следить, чтобы учитель не забывал вычеркивать задания с доски, а более старшим школьникам можно поручить записывать план занятия в начале урока. </a:t>
            </a:r>
            <a:endParaRPr sz="9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729450" y="1235975"/>
            <a:ext cx="8099100" cy="4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Простые способы поддержания продуктивности у детей на уроке</a:t>
            </a:r>
            <a:endParaRPr sz="2000"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729450" y="1696575"/>
            <a:ext cx="80529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2. Управляемое «баловство»*</a:t>
            </a:r>
            <a:endParaRPr sz="14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Как поддерживать дисциплину у двигательно расторможенных, истощаемых и быстро утомляемых детей на уроке?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Позвольте им двигаться!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Но обозначьте разрешенные границы: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Char char="-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стоять у парты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Char char="-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проходить между рядами до доски и обратно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Char char="-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выходить на минуту за дверь и возвращаться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Char char="-"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ваш вариант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* Важно выбрать разрешенный способ вместе с ребенком, взять с него обещание и при повторении нежелательного поведения напоминать о договоренности и разрешенных способах поведения. Важно соблюдать систематичность и держать свое слово.</a:t>
            </a:r>
            <a:endParaRPr sz="9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729450" y="1235975"/>
            <a:ext cx="8099100" cy="4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Простые способы поддержания продуктивности у детей на уроке</a:t>
            </a:r>
            <a:endParaRPr sz="2000"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729450" y="1696575"/>
            <a:ext cx="8052900" cy="31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3. “Зеркало”</a:t>
            </a:r>
            <a:endParaRPr sz="1400" b="1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Взрослый - это зеркало. Ребенок копирует стратегии поведения значимого взрослого.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Учитель - значимый взрослый.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Поддерживайте спокойный ровный тон голоса. Спокойный, но убедительный.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Говорите спокойнее и медленнее с ребенком, если он начинает вести себя беспокойно.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Положите ему руку на плечи.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Обратитесь тихо по имени.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Ребенок отреагирует - начнет успокаиваться. </a:t>
            </a: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40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3094</Words>
  <Application>WPS Presentation</Application>
  <PresentationFormat>Экран (16:9)</PresentationFormat>
  <Paragraphs>84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Arial</vt:lpstr>
      <vt:lpstr>Raleway</vt:lpstr>
      <vt:lpstr>Lato</vt:lpstr>
      <vt:lpstr>Microsoft YaHei</vt:lpstr>
      <vt:lpstr>Arial Unicode MS</vt:lpstr>
      <vt:lpstr>Streamline</vt:lpstr>
      <vt:lpstr>PowerPoint 演示文稿</vt:lpstr>
      <vt:lpstr>План презентации </vt:lpstr>
      <vt:lpstr>PowerPoint 演示文稿</vt:lpstr>
      <vt:lpstr>Как реагировать на такие “провокации”?</vt:lpstr>
      <vt:lpstr>Простые способы поддержания продуктивности у детей на уроке</vt:lpstr>
      <vt:lpstr>Простые способы поддержания продуктивности у детей на уроке</vt:lpstr>
      <vt:lpstr>Простые способы поддержания продуктивности у детей на уроке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markelovasv.07</cp:lastModifiedBy>
  <cp:revision>3</cp:revision>
  <dcterms:created xsi:type="dcterms:W3CDTF">2021-01-27T10:05:39Z</dcterms:created>
  <dcterms:modified xsi:type="dcterms:W3CDTF">2021-01-27T10:07:01Z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1049-11.2.0.9967</vt:lpwstr>
  </property>
</Properties>
</file>