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7" r:id="rId9"/>
    <p:sldId id="262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63" d="100"/>
          <a:sy n="63" d="100"/>
        </p:scale>
        <p:origin x="-138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80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75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232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639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191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082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565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562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1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0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36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98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65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98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3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54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69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C0B1CB9-66E2-41B3-BF5E-8101F95A4C52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1A4CF7-8B67-4E21-9633-C1CFE3B14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0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2265177"/>
            <a:ext cx="12089081" cy="1325563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chemeClr val="bg2">
                    <a:lumMod val="50000"/>
                  </a:schemeClr>
                </a:solidFill>
              </a:rPr>
              <a:t>Профилактика </a:t>
            </a:r>
            <a:r>
              <a:rPr lang="ru-RU" sz="7200" b="1" i="1" dirty="0" err="1" smtClean="0">
                <a:solidFill>
                  <a:schemeClr val="bg2">
                    <a:lumMod val="50000"/>
                  </a:schemeClr>
                </a:solidFill>
              </a:rPr>
              <a:t>дисграфии</a:t>
            </a:r>
            <a:r>
              <a:rPr lang="ru-RU" sz="7200" b="1" i="1" dirty="0" smtClean="0">
                <a:solidFill>
                  <a:schemeClr val="bg2">
                    <a:lumMod val="50000"/>
                  </a:schemeClr>
                </a:solidFill>
              </a:rPr>
              <a:t> у младших  школьников</a:t>
            </a:r>
            <a:endParaRPr lang="ru-RU" sz="72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" y="2028305"/>
            <a:ext cx="11719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i="1" dirty="0" smtClean="0">
                <a:solidFill>
                  <a:schemeClr val="bg2">
                    <a:lumMod val="50000"/>
                  </a:schemeClr>
                </a:solidFill>
              </a:rPr>
              <a:t> Спасибо </a:t>
            </a:r>
            <a:r>
              <a:rPr lang="ru-RU" sz="8000" i="1" dirty="0" smtClean="0">
                <a:solidFill>
                  <a:schemeClr val="bg2">
                    <a:lumMod val="50000"/>
                  </a:schemeClr>
                </a:solidFill>
              </a:rPr>
              <a:t>за внимание</a:t>
            </a:r>
            <a:endParaRPr lang="ru-RU" sz="80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0500" algn="just">
              <a:spcAft>
                <a:spcPts val="0"/>
              </a:spcAft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190500" algn="just">
              <a:spcAft>
                <a:spcPts val="0"/>
              </a:spcAft>
            </a:pP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90500" algn="just">
              <a:spcAft>
                <a:spcPts val="0"/>
              </a:spcAft>
            </a:pPr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Упражнение "Корректурная правка".</a:t>
            </a:r>
          </a:p>
          <a:p>
            <a:pPr indent="190500" algn="just">
              <a:spcAft>
                <a:spcPts val="0"/>
              </a:spcAft>
            </a:pP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90500" algn="just">
              <a:spcAft>
                <a:spcPts val="0"/>
              </a:spcAft>
            </a:pPr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90500" algn="just">
              <a:spcAft>
                <a:spcPts val="0"/>
              </a:spcAft>
            </a:pP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90500" algn="just">
              <a:spcAft>
                <a:spcPts val="0"/>
              </a:spcAft>
            </a:pPr>
            <a:endParaRPr lang="ru-RU" sz="2000" b="1" dirty="0" smtClean="0">
              <a:solidFill>
                <a:schemeClr val="bg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90500" algn="just">
              <a:spcAft>
                <a:spcPts val="0"/>
              </a:spcAft>
            </a:pPr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2) </a:t>
            </a:r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"Пишем вслух</a:t>
            </a:r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</a:t>
            </a:r>
            <a:endParaRPr lang="ru-RU" sz="4400" b="1" dirty="0" smtClean="0">
              <a:solidFill>
                <a:schemeClr val="bg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381" y="1365072"/>
            <a:ext cx="2580159" cy="167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82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6720"/>
            <a:ext cx="12192000" cy="5413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b="1" dirty="0" smtClean="0">
                <a:solidFill>
                  <a:srgbClr val="0064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4400" b="1" dirty="0" smtClean="0">
                <a:solidFill>
                  <a:srgbClr val="0064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игра «</a:t>
            </a:r>
            <a:r>
              <a:rPr lang="ru-RU" sz="4400" b="1" dirty="0" smtClean="0">
                <a:solidFill>
                  <a:srgbClr val="0064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Следопыт»</a:t>
            </a:r>
            <a:endParaRPr lang="ru-RU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айдите слова, содержащие две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одинаковые гласные.</a:t>
            </a:r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барабан</a:t>
            </a:r>
            <a:r>
              <a:rPr lang="ru-RU" sz="4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44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сахар…..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-Найдите 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слова, содержащие 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одинаковые 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гласные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(молоток</a:t>
            </a:r>
            <a:r>
              <a:rPr lang="ru-RU" sz="4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44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молоко</a:t>
            </a:r>
            <a:r>
              <a:rPr lang="ru-RU" sz="4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44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около….)</a:t>
            </a:r>
            <a:endParaRPr lang="ru-RU" sz="4400" dirty="0" smtClean="0">
              <a:solidFill>
                <a:schemeClr val="bg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Победителем объявляется тот ученик или та команда, которая в течение установленного времени найдет и напишет наибольшее количество слов или заданное количество слов (5–6) за меньшее время.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4" r="27454"/>
          <a:stretch/>
        </p:blipFill>
        <p:spPr>
          <a:xfrm>
            <a:off x="10006829" y="414364"/>
            <a:ext cx="1956571" cy="269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57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132" y="-116378"/>
            <a:ext cx="11975868" cy="4125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b="1" dirty="0" smtClean="0">
                <a:solidFill>
                  <a:srgbClr val="0064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4400" b="1" dirty="0" smtClean="0">
                <a:solidFill>
                  <a:srgbClr val="0064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«Арабское» письмо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b="1" dirty="0" smtClean="0">
                <a:solidFill>
                  <a:srgbClr val="0064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-Запиши наоборот</a:t>
            </a:r>
            <a:endParaRPr lang="ru-RU" sz="2400" i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4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океане живет необычная рыба – </a:t>
            </a:r>
            <a:r>
              <a:rPr lang="ru-RU" sz="44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рыба-ёж</a:t>
            </a:r>
            <a:r>
              <a:rPr lang="ru-RU" sz="44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i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написанное выглядит 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так:</a:t>
            </a:r>
            <a:endParaRPr lang="ru-RU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.же-</a:t>
            </a:r>
            <a:r>
              <a:rPr lang="ru-RU" sz="4400" i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абыр</a:t>
            </a:r>
            <a:r>
              <a:rPr lang="ru-RU" sz="44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400" i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абыр</a:t>
            </a:r>
            <a:r>
              <a:rPr lang="ru-RU" sz="44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i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яанчыбоен</a:t>
            </a:r>
            <a:r>
              <a:rPr lang="ru-RU" sz="44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i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тёвиж</a:t>
            </a:r>
            <a:r>
              <a:rPr lang="ru-RU" sz="44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i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енаеко</a:t>
            </a:r>
            <a:r>
              <a:rPr lang="ru-RU" sz="44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44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404" y="3904260"/>
            <a:ext cx="11837323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 smtClean="0">
                <a:solidFill>
                  <a:srgbClr val="0064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2400" b="1" i="1" dirty="0" smtClean="0">
                <a:solidFill>
                  <a:srgbClr val="0064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57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1480" y="408969"/>
            <a:ext cx="11155680" cy="6298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solidFill>
                  <a:srgbClr val="0064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64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ru-RU" sz="4400" b="1" i="1" dirty="0" smtClean="0">
                <a:solidFill>
                  <a:srgbClr val="0064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4400" b="1" i="1" dirty="0">
                <a:solidFill>
                  <a:srgbClr val="0064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по-древнерусски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Запишите  слова только буквами согласных звуков, обозначая буквы гласных точками наверху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Отважный Миша бежит от мыши – *</a:t>
            </a:r>
            <a:r>
              <a:rPr lang="ru-RU" sz="4400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ru-RU" sz="44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4400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жн</a:t>
            </a:r>
            <a:r>
              <a:rPr lang="ru-RU" sz="44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*й м*ш* б*ж*т *т м*ш</a:t>
            </a:r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4400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Запишите только 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гласными</a:t>
            </a:r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4400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оаый</a:t>
            </a:r>
            <a:r>
              <a:rPr lang="ru-RU" sz="44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иа</a:t>
            </a:r>
            <a:r>
              <a:rPr lang="ru-RU" sz="44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еи</a:t>
            </a:r>
            <a:r>
              <a:rPr lang="ru-RU" sz="44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sz="4400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ыи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5333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nsc.1sept.ru/2010/06/1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781" y="253538"/>
            <a:ext cx="2341963" cy="266007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20385" y="559859"/>
            <a:ext cx="11127179" cy="632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 игры : собрать 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кузовок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Складывать 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все слова, которые заканчиваются на 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0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грибок, глазок, зубок, подарок, платок, крючок, клубок, замок, венок, утенок, флажок, кружок</a:t>
            </a: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«Собираемся 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лесок, наполняем кузовок!» </a:t>
            </a: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«Вот перед нами корзина – туда отправляется …» (картина, балерина…) </a:t>
            </a:r>
            <a:endParaRPr lang="ru-RU" sz="4000" b="1" i="1" dirty="0" smtClean="0">
              <a:solidFill>
                <a:schemeClr val="bg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80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1891" y="383378"/>
            <a:ext cx="10937174" cy="6606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 smtClean="0">
                <a:solidFill>
                  <a:srgbClr val="0064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sz="2400" b="1" i="1" dirty="0" smtClean="0">
                <a:solidFill>
                  <a:srgbClr val="0064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smtClean="0">
                <a:solidFill>
                  <a:srgbClr val="0064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Неудачный </a:t>
            </a:r>
            <a:r>
              <a:rPr lang="ru-RU" sz="4400" b="1" i="1" dirty="0" smtClean="0">
                <a:solidFill>
                  <a:srgbClr val="0064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робот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b="1" i="1" dirty="0" smtClean="0">
                <a:solidFill>
                  <a:srgbClr val="00646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Помогите роботу</a:t>
            </a:r>
            <a:endParaRPr lang="ru-RU" sz="4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слово </a:t>
            </a:r>
            <a:r>
              <a:rPr lang="ru-RU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понедельник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может выглядеть так: </a:t>
            </a:r>
            <a:endParaRPr lang="ru-RU" sz="4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- – - – – - – </a:t>
            </a:r>
            <a:r>
              <a:rPr lang="ru-RU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- – - </a:t>
            </a:r>
            <a:r>
              <a:rPr lang="ru-RU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- – - -, </a:t>
            </a:r>
            <a:r>
              <a:rPr lang="ru-RU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– </a:t>
            </a:r>
            <a:r>
              <a:rPr lang="ru-RU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– - – - – - – </a:t>
            </a:r>
            <a:r>
              <a:rPr lang="ru-RU" sz="4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ик</a:t>
            </a:r>
            <a:r>
              <a:rPr lang="ru-RU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080" y="282178"/>
            <a:ext cx="3368040" cy="252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83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4680" y="487680"/>
            <a:ext cx="52336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Цифровой диктант</a:t>
            </a:r>
            <a:endParaRPr lang="ru-RU" sz="44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39240"/>
            <a:ext cx="1860781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Запишите безударные гласные с помощью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цифр:1-о; 2-а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(</a:t>
            </a:r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Москва, рабочий, посуда, ягода, работа,</a:t>
            </a:r>
          </a:p>
          <a:p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сорока,  карандаш, </a:t>
            </a:r>
            <a:r>
              <a:rPr lang="ru-RU" sz="4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товариш</a:t>
            </a:r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1,2,1,1,2,1,2,2,1</a:t>
            </a:r>
            <a:endParaRPr lang="ru-RU" sz="4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875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94856" y="3169920"/>
            <a:ext cx="11903824" cy="1643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b="1" i="1" dirty="0" smtClean="0">
                <a:solidFill>
                  <a:srgbClr val="0064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ru-RU" sz="4400" b="1" i="1" dirty="0" smtClean="0">
              <a:solidFill>
                <a:srgbClr val="00646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b="1" i="1" dirty="0">
                <a:solidFill>
                  <a:srgbClr val="0064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smtClean="0">
                <a:solidFill>
                  <a:srgbClr val="0064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Игра  «</a:t>
            </a:r>
            <a:r>
              <a:rPr lang="ru-RU" sz="4400" b="1" i="1" dirty="0" smtClean="0">
                <a:solidFill>
                  <a:srgbClr val="0064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Словесный </a:t>
            </a:r>
            <a:r>
              <a:rPr lang="ru-RU" sz="4400" b="1" i="1" dirty="0" smtClean="0">
                <a:solidFill>
                  <a:srgbClr val="0064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мяч, или </a:t>
            </a:r>
            <a:r>
              <a:rPr lang="ru-RU" sz="4400" b="1" i="1" dirty="0" smtClean="0">
                <a:solidFill>
                  <a:srgbClr val="00646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Футбол»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902" y="323504"/>
            <a:ext cx="2882222" cy="33340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16038" y="5486248"/>
            <a:ext cx="7338227" cy="816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b="1" i="1" dirty="0" smtClean="0">
                <a:solidFill>
                  <a:srgbClr val="0064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«Виселица</a:t>
            </a:r>
            <a:r>
              <a:rPr lang="ru-RU" sz="4400" b="1" i="1" dirty="0">
                <a:solidFill>
                  <a:srgbClr val="0064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или </a:t>
            </a:r>
            <a:r>
              <a:rPr lang="ru-RU" sz="4400" b="1" i="1" dirty="0" err="1" smtClean="0">
                <a:solidFill>
                  <a:srgbClr val="0064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Балда</a:t>
            </a:r>
            <a:r>
              <a:rPr lang="ru-RU" sz="4400" b="1" i="1" dirty="0" smtClean="0">
                <a:solidFill>
                  <a:srgbClr val="0064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2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195</TotalTime>
  <Words>150</Words>
  <Application>Microsoft Office PowerPoint</Application>
  <PresentationFormat>Произвольный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Капля</vt:lpstr>
      <vt:lpstr>Профилактика дисграфии у младших  школьников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дисграфии у младших  школьников</dc:title>
  <dc:creator>user</dc:creator>
  <cp:lastModifiedBy>ЕД</cp:lastModifiedBy>
  <cp:revision>11</cp:revision>
  <dcterms:created xsi:type="dcterms:W3CDTF">2021-01-25T17:27:48Z</dcterms:created>
  <dcterms:modified xsi:type="dcterms:W3CDTF">2021-01-26T09:59:12Z</dcterms:modified>
</cp:coreProperties>
</file>