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0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18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4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34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81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6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8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1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2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7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5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1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4A9A-4419-4D51-AD6E-A287C97A056F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F761C3-30D0-4074-96B6-561F827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%3A%2F%2Fru.wikipedia.org%2Fwiki%2F%25D0%259F%25D1%2581%25D0%25B8%25D1%2585%25D0%25BE%25D1%2584%25D0%25B8%25D0%25B7%25D0%25B8%25D0%25BE%25D0%25BB%25D0%25BE%25D0%25B3%25D0%25B8%25D1%258F" TargetMode="External"/><Relationship Id="rId2" Type="http://schemas.openxmlformats.org/officeDocument/2006/relationships/hyperlink" Target="https://infourok.ru/go.html?href=https%3A%2F%2Fru.wikipedia.org%2Fwiki%2F%25D0%2594%25D0%25B5%25D1%258F%25D1%2582%25D0%25B5%25D0%25BB%25D1%258C%25D0%25BD%25D0%25BE%25D1%2581%25D1%2582%25D1%258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infourok.ru/go.html?href=https%3A%2F%2Fru.wikipedia.org%2Fwiki%2F%25D0%2590%25D0%25BA%25D1%2582%25D0%25B8%25D0%25B2%25D0%25BD%25D0%25BE%25D1%2581%25D1%2582%25D1%258C_%25D0%25BB%25D0%25B8%25D1%2587%25D0%25BD%25D0%25BE%25D1%2581%25D1%2582%25D0%25B8" TargetMode="External"/><Relationship Id="rId4" Type="http://schemas.openxmlformats.org/officeDocument/2006/relationships/hyperlink" Target="https://infourok.ru/go.html?href=https%3A%2F%2Fru.wikipedia.org%2Fwiki%2F%25D0%25A7%25D0%25B5%25D0%25BB%25D0%25BE%25D0%25B2%25D0%25B5%25D0%25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42352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Мотивационные карточки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7344" y="4254033"/>
            <a:ext cx="2559167" cy="10968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Работу подготовила: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Классный руководитель 2 «е» класса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Кривко</a:t>
            </a:r>
            <a:r>
              <a:rPr lang="ru-RU" dirty="0" smtClean="0">
                <a:solidFill>
                  <a:schemeClr val="tx1"/>
                </a:solidFill>
              </a:rPr>
              <a:t> Алёна Олеговна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916" y="1163062"/>
            <a:ext cx="8596668" cy="3880773"/>
          </a:xfrm>
        </p:spPr>
        <p:txBody>
          <a:bodyPr/>
          <a:lstStyle/>
          <a:p>
            <a:r>
              <a:rPr lang="ru-RU" dirty="0"/>
              <a:t>Мотивация - побуждение к </a:t>
            </a:r>
            <a:r>
              <a:rPr lang="ru-RU" u="sng" dirty="0">
                <a:hlinkClick r:id="rId2"/>
              </a:rPr>
              <a:t>действию</a:t>
            </a:r>
            <a:r>
              <a:rPr lang="ru-RU" dirty="0"/>
              <a:t>; </a:t>
            </a:r>
            <a:r>
              <a:rPr lang="ru-RU" u="sng" dirty="0">
                <a:hlinkClick r:id="rId3"/>
              </a:rPr>
              <a:t>психофизиологический процесс</a:t>
            </a:r>
            <a:r>
              <a:rPr lang="ru-RU" dirty="0"/>
              <a:t>, управляющий поведением </a:t>
            </a:r>
            <a:r>
              <a:rPr lang="ru-RU" u="sng" dirty="0">
                <a:hlinkClick r:id="rId4"/>
              </a:rPr>
              <a:t>человека</a:t>
            </a:r>
            <a:r>
              <a:rPr lang="ru-RU" dirty="0"/>
              <a:t>, задающий его направленность, организацию, </a:t>
            </a:r>
            <a:r>
              <a:rPr lang="ru-RU" u="sng" dirty="0">
                <a:hlinkClick r:id="rId5"/>
              </a:rPr>
              <a:t>активность</a:t>
            </a:r>
            <a:r>
              <a:rPr lang="ru-RU" dirty="0"/>
              <a:t> и устойчивость; способность человека деятельно удовлетворять свои потребности.</a:t>
            </a:r>
          </a:p>
          <a:p>
            <a:endParaRPr lang="ru-RU" dirty="0"/>
          </a:p>
        </p:txBody>
      </p:sp>
      <p:pic>
        <p:nvPicPr>
          <p:cNvPr id="2050" name="Picture 2" descr="50 советов по повышению мотивации школьников на уроках | Познай Себя –  современное образование, саморазвитие и успех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279" y="2923309"/>
            <a:ext cx="4286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Мотивационная основа учебной деятельности учащегося состоит из следующих элементов: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28443"/>
            <a:ext cx="8596668" cy="3880773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сосредоточение внимания на учебной ситуации;</a:t>
            </a:r>
          </a:p>
          <a:p>
            <a:r>
              <a:rPr lang="ru-RU" dirty="0"/>
              <a:t>- осознание смысла предстоящей деятельности;</a:t>
            </a:r>
          </a:p>
          <a:p>
            <a:r>
              <a:rPr lang="ru-RU" dirty="0"/>
              <a:t>- осознанный выбор мотива;</a:t>
            </a:r>
          </a:p>
          <a:p>
            <a:r>
              <a:rPr lang="ru-RU" dirty="0"/>
              <a:t>- целеполагание;</a:t>
            </a:r>
          </a:p>
          <a:p>
            <a:r>
              <a:rPr lang="ru-RU" dirty="0"/>
              <a:t>- стремление к цели (осуществление учебных действий);</a:t>
            </a:r>
          </a:p>
          <a:p>
            <a:r>
              <a:rPr lang="ru-RU" dirty="0"/>
              <a:t>- стремление к достижению успеха;</a:t>
            </a:r>
          </a:p>
          <a:p>
            <a:r>
              <a:rPr lang="ru-RU" dirty="0"/>
              <a:t>- самооценка процесса и результатов деятельности (эмоциональное отношение к деятельности).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/>
          <a:lstStyle/>
          <a:p>
            <a:r>
              <a:rPr lang="ru-RU" dirty="0"/>
              <a:t>Эта система используется как метод закрепления определённого поведения или увеличения частоты его проявления. Она обеспечивает положительное подкрепление для ребёнка с помощью </a:t>
            </a:r>
            <a:r>
              <a:rPr lang="ru-RU" dirty="0" err="1"/>
              <a:t>карточек,наклеек</a:t>
            </a:r>
            <a:r>
              <a:rPr lang="ru-RU" dirty="0"/>
              <a:t>, которые выдаются ему после выполнения определённых задач или демонстрации  им желаемого поведения.</a:t>
            </a:r>
            <a:endParaRPr lang="ru-RU" dirty="0"/>
          </a:p>
        </p:txBody>
      </p:sp>
      <p:pic>
        <p:nvPicPr>
          <p:cNvPr id="3074" name="Picture 2" descr="Поощрительные наклейки для школы. Медали. Выпуск 2 | Купить книгу с  доставкой | My-shop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593" y="2983346"/>
            <a:ext cx="6283609" cy="341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29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825" y="1193019"/>
            <a:ext cx="6480848" cy="53671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</a:t>
            </a:r>
            <a:r>
              <a:rPr lang="ru-RU" dirty="0"/>
              <a:t>«шаги» в жетонной системе:</a:t>
            </a:r>
          </a:p>
          <a:p>
            <a:pPr lvl="0"/>
            <a:r>
              <a:rPr lang="ru-RU" dirty="0"/>
              <a:t>Ребёнок не имеет отрицательные карточки  и не имеет доступа к желаемым предметам и действиям.</a:t>
            </a:r>
          </a:p>
          <a:p>
            <a:pPr lvl="0"/>
            <a:r>
              <a:rPr lang="ru-RU" dirty="0"/>
              <a:t>Ребёнок занимается желательным поведением, целевым поведением, работает на уроках.</a:t>
            </a:r>
          </a:p>
          <a:p>
            <a:pPr lvl="0"/>
            <a:r>
              <a:rPr lang="ru-RU" dirty="0"/>
              <a:t>Ребёнок получает положительные карточки за участие в целевом поведении</a:t>
            </a:r>
          </a:p>
          <a:p>
            <a:pPr lvl="0"/>
            <a:r>
              <a:rPr lang="ru-RU" dirty="0"/>
              <a:t>Ребёнок обменивает карточки на доступ к желаемым предметам или деятельности.</a:t>
            </a:r>
          </a:p>
          <a:p>
            <a:endParaRPr lang="ru-RU" dirty="0"/>
          </a:p>
        </p:txBody>
      </p:sp>
      <p:pic>
        <p:nvPicPr>
          <p:cNvPr id="4098" name="Picture 2" descr="Поощрительные наклейки для школы, детского са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38" y="2133600"/>
            <a:ext cx="4876800" cy="386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8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Карточки - </a:t>
            </a:r>
            <a:r>
              <a:rPr lang="ru-RU" dirty="0"/>
              <a:t>это универсальная система поощрений, и использовать ее для обучения можно вне зависимости возраста или развития ребенка. Естественно, нужно выбирать количество </a:t>
            </a:r>
            <a:r>
              <a:rPr lang="ru-RU" dirty="0" smtClean="0"/>
              <a:t>карточек на </a:t>
            </a:r>
            <a:r>
              <a:rPr lang="ru-RU" dirty="0"/>
              <a:t>основе индивидуальных потребностей ребенка, но понять, что нужно собрать определенное количество </a:t>
            </a:r>
            <a:r>
              <a:rPr lang="ru-RU" dirty="0" smtClean="0"/>
              <a:t>карточек для </a:t>
            </a:r>
            <a:r>
              <a:rPr lang="ru-RU" dirty="0"/>
              <a:t>того, что бы получить приз - может практически каждый ребенок.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5298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</TotalTime>
  <Words>216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Мотивационные карточки</vt:lpstr>
      <vt:lpstr>Презентация PowerPoint</vt:lpstr>
      <vt:lpstr>Мотивационная основа учебной деятельности учащегося состоит из следующих элементов: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Мотивационные карточки</dc:title>
  <dc:creator>гимназия 6</dc:creator>
  <cp:lastModifiedBy>гимназия 6</cp:lastModifiedBy>
  <cp:revision>1</cp:revision>
  <dcterms:created xsi:type="dcterms:W3CDTF">2021-01-26T07:00:18Z</dcterms:created>
  <dcterms:modified xsi:type="dcterms:W3CDTF">2021-01-26T07:07:51Z</dcterms:modified>
</cp:coreProperties>
</file>